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8" r:id="rId3"/>
    <p:sldId id="279" r:id="rId4"/>
    <p:sldId id="277" r:id="rId5"/>
    <p:sldId id="280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9D4EBFB6-BB10-0E1B-ACC4-66DAF3A9B642}"/>
              </a:ext>
            </a:extLst>
          </p:cNvPr>
          <p:cNvSpPr/>
          <p:nvPr/>
        </p:nvSpPr>
        <p:spPr>
          <a:xfrm>
            <a:off x="603115" y="3609975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FED51DA-6880-1A84-4A2F-DC8BC96F530D}"/>
              </a:ext>
            </a:extLst>
          </p:cNvPr>
          <p:cNvSpPr/>
          <p:nvPr/>
        </p:nvSpPr>
        <p:spPr>
          <a:xfrm>
            <a:off x="603115" y="2006600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5881C09-9A97-8B80-4495-472A1C98E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Maneja el pin 8 con HIGH y LOW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1078BD-F5A8-956B-3E56-970AE232F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(8,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HIGH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LOW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34549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DFAA0943-8CE2-D74E-3482-F5442825D83B}"/>
              </a:ext>
            </a:extLst>
          </p:cNvPr>
          <p:cNvSpPr/>
          <p:nvPr/>
        </p:nvSpPr>
        <p:spPr>
          <a:xfrm>
            <a:off x="603115" y="3294063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987B60A-6431-C9FE-B009-8EDA606EB590}"/>
              </a:ext>
            </a:extLst>
          </p:cNvPr>
          <p:cNvSpPr/>
          <p:nvPr/>
        </p:nvSpPr>
        <p:spPr>
          <a:xfrm>
            <a:off x="603115" y="1690688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8D646F7-D7F3-8A83-A6D7-6622BDFD3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Maneja el pin 8 con     1 y 0    prende y apaga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1D9221-296E-03A4-93A6-4F6AFDA87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(8,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1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0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37291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3FCF3E8-2BAE-0648-53C7-477339B40577}"/>
              </a:ext>
            </a:extLst>
          </p:cNvPr>
          <p:cNvSpPr/>
          <p:nvPr/>
        </p:nvSpPr>
        <p:spPr>
          <a:xfrm>
            <a:off x="603115" y="3429000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60DB7CC0-5616-6BB0-8413-0EAEF7F7CA5E}"/>
              </a:ext>
            </a:extLst>
          </p:cNvPr>
          <p:cNvSpPr/>
          <p:nvPr/>
        </p:nvSpPr>
        <p:spPr>
          <a:xfrm>
            <a:off x="603115" y="1825625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B202500-4D2A-2FBB-0C67-444584C45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594"/>
            <a:ext cx="10515600" cy="1134185"/>
          </a:xfrm>
        </p:spPr>
        <p:txBody>
          <a:bodyPr>
            <a:normAutofit fontScale="90000"/>
          </a:bodyPr>
          <a:lstStyle/>
          <a:p>
            <a:r>
              <a:rPr lang="es-ES" dirty="0"/>
              <a:t>Maneja el pin entrada A3 como </a:t>
            </a:r>
            <a:r>
              <a:rPr lang="es-ES" dirty="0">
                <a:solidFill>
                  <a:srgbClr val="FF0000"/>
                </a:solidFill>
              </a:rPr>
              <a:t>salida digital</a:t>
            </a:r>
            <a:br>
              <a:rPr lang="es-ES" dirty="0"/>
            </a:br>
            <a:r>
              <a:rPr lang="es-ES" dirty="0"/>
              <a:t>recuerde que A3 figura como entrada </a:t>
            </a:r>
            <a:r>
              <a:rPr lang="es-ES" dirty="0" err="1"/>
              <a:t>analoga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140D2-CE88-B661-23EF-64DFC8267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(A3,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(A3, </a:t>
            </a:r>
            <a:r>
              <a:rPr lang="es-CO" b="1" dirty="0"/>
              <a:t>1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(A3, </a:t>
            </a:r>
            <a:r>
              <a:rPr lang="es-CO" b="1" dirty="0"/>
              <a:t>0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93766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EC50B4D-0F39-A586-83ED-DD29152D2009}"/>
              </a:ext>
            </a:extLst>
          </p:cNvPr>
          <p:cNvSpPr/>
          <p:nvPr/>
        </p:nvSpPr>
        <p:spPr>
          <a:xfrm>
            <a:off x="671209" y="1322962"/>
            <a:ext cx="5330757" cy="6128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CCFA64CA-6B0E-F92C-708A-472F679C1FC1}"/>
              </a:ext>
            </a:extLst>
          </p:cNvPr>
          <p:cNvSpPr/>
          <p:nvPr/>
        </p:nvSpPr>
        <p:spPr>
          <a:xfrm>
            <a:off x="603115" y="3848639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61411D2-F5C1-C18C-14F5-89FFC7796697}"/>
              </a:ext>
            </a:extLst>
          </p:cNvPr>
          <p:cNvSpPr/>
          <p:nvPr/>
        </p:nvSpPr>
        <p:spPr>
          <a:xfrm>
            <a:off x="603115" y="2245264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EB32FC3-F4B1-6F78-3213-9C489D3D6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3011"/>
          </a:xfrm>
        </p:spPr>
        <p:txBody>
          <a:bodyPr/>
          <a:lstStyle/>
          <a:p>
            <a:r>
              <a:rPr lang="es-ES" dirty="0"/>
              <a:t>Manejo con un alias #define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0FE8DF-22AF-DC38-39C4-EB88C3111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7242"/>
            <a:ext cx="10515600" cy="52042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/>
              <a:t>#define </a:t>
            </a:r>
            <a:r>
              <a:rPr lang="es-CO" b="1" dirty="0" err="1"/>
              <a:t>pindesalida</a:t>
            </a:r>
            <a:r>
              <a:rPr lang="es-CO" dirty="0"/>
              <a:t> A3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(A3,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1);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0);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10652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FBB8AF7-D5C7-CFBD-3C22-3D7D5170B5E0}"/>
              </a:ext>
            </a:extLst>
          </p:cNvPr>
          <p:cNvSpPr/>
          <p:nvPr/>
        </p:nvSpPr>
        <p:spPr>
          <a:xfrm>
            <a:off x="671209" y="1322962"/>
            <a:ext cx="5330757" cy="6128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9DA63461-C0FD-C242-20E5-FD0F5987D7D8}"/>
              </a:ext>
            </a:extLst>
          </p:cNvPr>
          <p:cNvSpPr/>
          <p:nvPr/>
        </p:nvSpPr>
        <p:spPr>
          <a:xfrm>
            <a:off x="603115" y="3750013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08C24DC-19E6-3AC1-77FE-2529EAD60895}"/>
              </a:ext>
            </a:extLst>
          </p:cNvPr>
          <p:cNvSpPr/>
          <p:nvPr/>
        </p:nvSpPr>
        <p:spPr>
          <a:xfrm>
            <a:off x="603115" y="2146638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41006EF-8159-4D6D-66E4-9844E3FE9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314"/>
            <a:ext cx="10515600" cy="965639"/>
          </a:xfrm>
        </p:spPr>
        <p:txBody>
          <a:bodyPr/>
          <a:lstStyle/>
          <a:p>
            <a:r>
              <a:rPr lang="es-ES" dirty="0"/>
              <a:t>Maneja la salida con alias como variable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6AFDBA-908E-F1E1-E20E-2F50899E9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8877"/>
            <a:ext cx="10515600" cy="52918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 err="1"/>
              <a:t>int</a:t>
            </a:r>
            <a:r>
              <a:rPr lang="es-CO" dirty="0"/>
              <a:t> </a:t>
            </a:r>
            <a:r>
              <a:rPr lang="es-CO" b="1" dirty="0" err="1"/>
              <a:t>pindesalida</a:t>
            </a:r>
            <a:r>
              <a:rPr lang="es-CO" dirty="0"/>
              <a:t>=A3;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(A3,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1);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0);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702830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262</Words>
  <Application>Microsoft Office PowerPoint</Application>
  <PresentationFormat>Panorámica</PresentationFormat>
  <Paragraphs>70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Maneja el pin 8 con HIGH y LOW</vt:lpstr>
      <vt:lpstr>Maneja el pin 8 con     1 y 0    prende y apaga</vt:lpstr>
      <vt:lpstr>Maneja el pin entrada A3 como salida digital recuerde que A3 figura como entrada analoga</vt:lpstr>
      <vt:lpstr>Manejo con un alias #define</vt:lpstr>
      <vt:lpstr>Maneja la salida con alias como variable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7</cp:revision>
  <dcterms:created xsi:type="dcterms:W3CDTF">2026-02-03T12:35:48Z</dcterms:created>
  <dcterms:modified xsi:type="dcterms:W3CDTF">2026-02-13T16:20:13Z</dcterms:modified>
</cp:coreProperties>
</file>